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62" r:id="rId6"/>
    <p:sldId id="265" r:id="rId7"/>
    <p:sldId id="264" r:id="rId8"/>
    <p:sldId id="271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AIN DOAT" initials="AD" lastIdx="1" clrIdx="0">
    <p:extLst>
      <p:ext uri="{19B8F6BF-5375-455C-9EA6-DF929625EA0E}">
        <p15:presenceInfo xmlns:p15="http://schemas.microsoft.com/office/powerpoint/2012/main" userId="6718c2e89728b7d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37969" y="2514601"/>
            <a:ext cx="10466644" cy="661086"/>
          </a:xfrm>
        </p:spPr>
        <p:txBody>
          <a:bodyPr>
            <a:normAutofit/>
          </a:bodyPr>
          <a:lstStyle/>
          <a:p>
            <a:pPr algn="ctr"/>
            <a:r>
              <a:rPr lang="fr-FR" sz="3600" dirty="0">
                <a:solidFill>
                  <a:srgbClr val="002060"/>
                </a:solidFill>
              </a:rPr>
              <a:t>QU’EST CE QUE LE ROTARY ?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3805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7507" y="1859787"/>
            <a:ext cx="8911687" cy="1280890"/>
          </a:xfrm>
        </p:spPr>
        <p:txBody>
          <a:bodyPr>
            <a:noAutofit/>
          </a:bodyPr>
          <a:lstStyle/>
          <a:p>
            <a:r>
              <a:rPr lang="fr-FR" sz="2800" dirty="0">
                <a:solidFill>
                  <a:srgbClr val="002060"/>
                </a:solidFill>
              </a:rPr>
              <a:t>Le Rotary a été fondé en 1905 par un avocat américain Paul Harris à Chicago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564" y="3429000"/>
            <a:ext cx="347662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5087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7507" y="1859787"/>
            <a:ext cx="8911687" cy="1280890"/>
          </a:xfrm>
        </p:spPr>
        <p:txBody>
          <a:bodyPr>
            <a:noAutofit/>
          </a:bodyPr>
          <a:lstStyle/>
          <a:p>
            <a:r>
              <a:rPr lang="fr-FR" sz="2800" dirty="0">
                <a:solidFill>
                  <a:srgbClr val="002060"/>
                </a:solidFill>
              </a:rPr>
              <a:t>Le Rotary est un réseau international de professionnels qui prônent l’amitié, l’éthique et</a:t>
            </a:r>
            <a:br>
              <a:rPr lang="fr-FR" sz="2800" dirty="0">
                <a:solidFill>
                  <a:srgbClr val="002060"/>
                </a:solidFill>
              </a:rPr>
            </a:br>
            <a:r>
              <a:rPr lang="fr-FR" sz="2800" dirty="0">
                <a:solidFill>
                  <a:srgbClr val="002060"/>
                </a:solidFill>
              </a:rPr>
              <a:t>le service à autrui</a:t>
            </a:r>
            <a:br>
              <a:rPr lang="fr-FR" sz="2800" dirty="0">
                <a:solidFill>
                  <a:srgbClr val="002060"/>
                </a:solidFill>
              </a:rPr>
            </a:br>
            <a:br>
              <a:rPr lang="fr-FR" sz="2800" dirty="0">
                <a:solidFill>
                  <a:srgbClr val="002060"/>
                </a:solidFill>
              </a:rPr>
            </a:br>
            <a:r>
              <a:rPr lang="fr-FR" sz="2800" dirty="0">
                <a:solidFill>
                  <a:srgbClr val="002060"/>
                </a:solidFill>
              </a:rPr>
              <a:t>Devise du Rotary « </a:t>
            </a:r>
            <a:r>
              <a:rPr lang="fr-FR" sz="2800" b="1" dirty="0">
                <a:solidFill>
                  <a:srgbClr val="002060"/>
                </a:solidFill>
              </a:rPr>
              <a:t>Servir d’abord</a:t>
            </a:r>
            <a:r>
              <a:rPr lang="fr-FR" sz="2800" dirty="0">
                <a:solidFill>
                  <a:srgbClr val="002060"/>
                </a:solidFill>
              </a:rPr>
              <a:t> »</a:t>
            </a:r>
          </a:p>
        </p:txBody>
      </p:sp>
    </p:spTree>
    <p:extLst>
      <p:ext uri="{BB962C8B-B14F-4D97-AF65-F5344CB8AC3E}">
        <p14:creationId xmlns:p14="http://schemas.microsoft.com/office/powerpoint/2010/main" val="2337786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02033" y="1684637"/>
            <a:ext cx="8915400" cy="24878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Le Rotary a pour valeurs :</a:t>
            </a:r>
          </a:p>
          <a:p>
            <a:pPr marL="0" indent="0">
              <a:buNone/>
            </a:pPr>
            <a:endParaRPr lang="fr-FR" sz="2800" dirty="0">
              <a:solidFill>
                <a:srgbClr val="002060"/>
              </a:solidFill>
            </a:endParaRPr>
          </a:p>
          <a:p>
            <a:pPr>
              <a:buFont typeface="+mj-lt"/>
              <a:buAutoNum type="arabicPeriod"/>
            </a:pPr>
            <a:r>
              <a:rPr lang="fr-FR" sz="2800" dirty="0">
                <a:solidFill>
                  <a:srgbClr val="002060"/>
                </a:solidFill>
              </a:rPr>
              <a:t>Le service</a:t>
            </a:r>
          </a:p>
          <a:p>
            <a:pPr>
              <a:buFont typeface="+mj-lt"/>
              <a:buAutoNum type="arabicPeriod"/>
            </a:pPr>
            <a:r>
              <a:rPr lang="fr-FR" sz="2800" dirty="0">
                <a:solidFill>
                  <a:srgbClr val="002060"/>
                </a:solidFill>
              </a:rPr>
              <a:t>La camaraderie</a:t>
            </a:r>
          </a:p>
          <a:p>
            <a:pPr>
              <a:buFont typeface="+mj-lt"/>
              <a:buAutoNum type="arabicPeriod"/>
            </a:pPr>
            <a:r>
              <a:rPr lang="fr-FR" sz="2800" dirty="0">
                <a:solidFill>
                  <a:srgbClr val="002060"/>
                </a:solidFill>
              </a:rPr>
              <a:t>la diversité</a:t>
            </a:r>
          </a:p>
          <a:p>
            <a:pPr>
              <a:buFont typeface="+mj-lt"/>
              <a:buAutoNum type="arabicPeriod"/>
            </a:pPr>
            <a:r>
              <a:rPr lang="fr-FR" sz="2800" dirty="0">
                <a:solidFill>
                  <a:srgbClr val="002060"/>
                </a:solidFill>
              </a:rPr>
              <a:t>L’éthique</a:t>
            </a:r>
          </a:p>
          <a:p>
            <a:pPr>
              <a:buFont typeface="+mj-lt"/>
              <a:buAutoNum type="arabicPeriod"/>
            </a:pPr>
            <a:r>
              <a:rPr lang="fr-FR" sz="2800" dirty="0">
                <a:solidFill>
                  <a:srgbClr val="002060"/>
                </a:solidFill>
              </a:rPr>
              <a:t>Le leadership 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3526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02033" y="1684637"/>
            <a:ext cx="8915400" cy="24878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Le Rotary a  retenu 6 axes stratégiques d’action:</a:t>
            </a:r>
          </a:p>
          <a:p>
            <a:pPr marL="0" indent="0">
              <a:buNone/>
            </a:pPr>
            <a:endParaRPr lang="fr-FR" sz="2800" dirty="0">
              <a:solidFill>
                <a:srgbClr val="002060"/>
              </a:solidFill>
            </a:endParaRPr>
          </a:p>
          <a:p>
            <a:pPr>
              <a:buFont typeface="+mj-lt"/>
              <a:buAutoNum type="arabicPeriod"/>
            </a:pPr>
            <a:r>
              <a:rPr lang="fr-FR" sz="2800" dirty="0">
                <a:solidFill>
                  <a:srgbClr val="002060"/>
                </a:solidFill>
              </a:rPr>
              <a:t>La paix et la prévention des  conflits</a:t>
            </a:r>
          </a:p>
          <a:p>
            <a:pPr>
              <a:buFont typeface="+mj-lt"/>
              <a:buAutoNum type="arabicPeriod"/>
            </a:pPr>
            <a:r>
              <a:rPr lang="fr-FR" sz="2800" dirty="0">
                <a:solidFill>
                  <a:srgbClr val="002060"/>
                </a:solidFill>
              </a:rPr>
              <a:t>La lutte contre les maladies</a:t>
            </a:r>
          </a:p>
          <a:p>
            <a:pPr>
              <a:buFont typeface="+mj-lt"/>
              <a:buAutoNum type="arabicPeriod"/>
            </a:pPr>
            <a:r>
              <a:rPr lang="fr-FR" sz="2800" dirty="0">
                <a:solidFill>
                  <a:srgbClr val="002060"/>
                </a:solidFill>
              </a:rPr>
              <a:t>L’eau potable</a:t>
            </a:r>
          </a:p>
          <a:p>
            <a:pPr>
              <a:buFont typeface="+mj-lt"/>
              <a:buAutoNum type="arabicPeriod"/>
            </a:pPr>
            <a:r>
              <a:rPr lang="fr-FR" sz="2800" dirty="0">
                <a:solidFill>
                  <a:srgbClr val="002060"/>
                </a:solidFill>
              </a:rPr>
              <a:t>La santé de la mère et de l’enfant</a:t>
            </a:r>
          </a:p>
          <a:p>
            <a:pPr>
              <a:buFont typeface="+mj-lt"/>
              <a:buAutoNum type="arabicPeriod"/>
            </a:pPr>
            <a:r>
              <a:rPr lang="fr-FR" sz="2800" dirty="0">
                <a:solidFill>
                  <a:srgbClr val="002060"/>
                </a:solidFill>
              </a:rPr>
              <a:t>L’éducation   </a:t>
            </a:r>
          </a:p>
          <a:p>
            <a:pPr>
              <a:buFont typeface="+mj-lt"/>
              <a:buAutoNum type="arabicPeriod"/>
            </a:pPr>
            <a:r>
              <a:rPr lang="fr-FR" sz="2800" dirty="0">
                <a:solidFill>
                  <a:srgbClr val="002060"/>
                </a:solidFill>
              </a:rPr>
              <a:t>Le développement économique </a:t>
            </a:r>
          </a:p>
        </p:txBody>
      </p:sp>
    </p:spTree>
    <p:extLst>
      <p:ext uri="{BB962C8B-B14F-4D97-AF65-F5344CB8AC3E}">
        <p14:creationId xmlns:p14="http://schemas.microsoft.com/office/powerpoint/2010/main" val="4127118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C:\Users\Public\Documents\Documents\ROTARY\rotary international  et district\78f683bf-0853-4980-ae55-a5800420bcb8-Arbre des Valeurs du Rotary 170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96" y="790832"/>
            <a:ext cx="11088288" cy="5708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554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78227" y="1684637"/>
            <a:ext cx="9239206" cy="24878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Le Rotary aujourd’hui</a:t>
            </a:r>
          </a:p>
          <a:p>
            <a:pPr marL="0" indent="0">
              <a:buNone/>
            </a:pPr>
            <a:endParaRPr lang="fr-FR" sz="2800" dirty="0">
              <a:solidFill>
                <a:srgbClr val="002060"/>
              </a:solidFill>
            </a:endParaRPr>
          </a:p>
          <a:p>
            <a:r>
              <a:rPr lang="fr-FR" sz="2800" dirty="0">
                <a:solidFill>
                  <a:srgbClr val="002060"/>
                </a:solidFill>
              </a:rPr>
              <a:t>En France  1030 clubs,   31000 membres</a:t>
            </a:r>
          </a:p>
          <a:p>
            <a:r>
              <a:rPr lang="fr-FR" sz="2800" dirty="0">
                <a:solidFill>
                  <a:srgbClr val="002060"/>
                </a:solidFill>
              </a:rPr>
              <a:t> dans le monde 35 000 clubs  1,3 millions de membres, 200 pays</a:t>
            </a:r>
          </a:p>
        </p:txBody>
      </p:sp>
    </p:spTree>
    <p:extLst>
      <p:ext uri="{BB962C8B-B14F-4D97-AF65-F5344CB8AC3E}">
        <p14:creationId xmlns:p14="http://schemas.microsoft.com/office/powerpoint/2010/main" val="1232508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3866" y="298217"/>
            <a:ext cx="10210678" cy="1280890"/>
          </a:xfrm>
        </p:spPr>
        <p:txBody>
          <a:bodyPr>
            <a:normAutofit/>
          </a:bodyPr>
          <a:lstStyle/>
          <a:p>
            <a:r>
              <a:rPr lang="fr-FR" sz="3200" dirty="0"/>
              <a:t>Les actions du Rotary Club Montpellier Rabelais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559" y="5476146"/>
            <a:ext cx="4316413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138670"/>
              </p:ext>
            </p:extLst>
          </p:nvPr>
        </p:nvGraphicFramePr>
        <p:xfrm>
          <a:off x="1208315" y="938662"/>
          <a:ext cx="10081907" cy="45513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1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5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74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6948"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</a:rPr>
                        <a:t>ACTIONS DU CLUB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BENEFICIARE</a:t>
                      </a: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147"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</a:rPr>
                        <a:t>Polio </a:t>
                      </a:r>
                      <a:r>
                        <a:rPr lang="fr-FR" sz="1400" b="1" u="none" strike="noStrike" dirty="0" err="1">
                          <a:effectLst/>
                        </a:rPr>
                        <a:t>walk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Lutte contre la polio</a:t>
                      </a: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731"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</a:rPr>
                        <a:t>Banque alimentaire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Collecte de denrées alimentaires </a:t>
                      </a: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999"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effectLst/>
                        </a:rPr>
                        <a:t>Dictée du Rotary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Lutte contre l’illettrisme</a:t>
                      </a: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895"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effectLst/>
                        </a:rPr>
                        <a:t>Espoir en tête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Séance de cinéma au profit de la médecine du cerveau</a:t>
                      </a: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895"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</a:rPr>
                        <a:t>Grand Concert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Concert au profit de la </a:t>
                      </a:r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lutte contre 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 cancer</a:t>
                      </a: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895"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</a:rPr>
                        <a:t>Concert à Maguelone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 profit des Compagnons de Maguelone</a:t>
                      </a: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239"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</a:rPr>
                        <a:t>Mon sang pour les autres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Collecte </a:t>
                      </a:r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 sang pour l’EFS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895"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</a:rPr>
                        <a:t>Action professionnelle  Prix de l'apprentissage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Prix décernés à des apprentis</a:t>
                      </a: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895"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</a:rPr>
                        <a:t>Action professionnelle  Le Forum des Métiers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Informations aux collégiens sur des métiers </a:t>
                      </a: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895"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effectLst/>
                        </a:rPr>
                        <a:t>Action professionnelle   Formation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Aide aux entretiens d’embauche</a:t>
                      </a: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895"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</a:rPr>
                        <a:t>Action professionnelle   concours des Grandes Ecoles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Aide à la préparation des concours</a:t>
                      </a: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6923"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</a:rPr>
                        <a:t>Salon des véhicules électriques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Association des Paralysés de France</a:t>
                      </a: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4234"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740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99470" y="624110"/>
            <a:ext cx="2905142" cy="1280890"/>
          </a:xfrm>
        </p:spPr>
        <p:txBody>
          <a:bodyPr/>
          <a:lstStyle/>
          <a:p>
            <a:r>
              <a:rPr lang="fr-FR" dirty="0"/>
              <a:t>ACTIONS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559" y="5476146"/>
            <a:ext cx="4316413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676658"/>
              </p:ext>
            </p:extLst>
          </p:nvPr>
        </p:nvGraphicFramePr>
        <p:xfrm>
          <a:off x="1915296" y="259494"/>
          <a:ext cx="5595113" cy="65158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9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6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3482"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400" b="1" u="none" strike="noStrike" dirty="0">
                          <a:effectLst/>
                        </a:rPr>
                        <a:t>Antigone des associations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sept 2018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298"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400" b="1" u="none" strike="noStrike" dirty="0">
                          <a:effectLst/>
                        </a:rPr>
                        <a:t>Polio </a:t>
                      </a:r>
                      <a:r>
                        <a:rPr lang="fr-FR" sz="1400" b="1" u="none" strike="noStrike" dirty="0" err="1">
                          <a:effectLst/>
                        </a:rPr>
                        <a:t>walk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oct-18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298"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400" b="1" u="none" strike="noStrike" dirty="0">
                          <a:effectLst/>
                        </a:rPr>
                        <a:t>Banque alimentaire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nov-18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298"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400" b="1" u="none" strike="noStrike" dirty="0">
                          <a:effectLst/>
                        </a:rPr>
                        <a:t>Dictée du Rotary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jan-19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298"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400" b="1" u="none" strike="noStrike" dirty="0">
                          <a:effectLst/>
                        </a:rPr>
                        <a:t>Espoir en tête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 mars 2019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265"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400" b="1" u="none" strike="noStrike" dirty="0">
                          <a:effectLst/>
                        </a:rPr>
                        <a:t>Grand Concert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février 2019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0769"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400" b="1" u="none" strike="noStrike" dirty="0">
                          <a:effectLst/>
                        </a:rPr>
                        <a:t>Montée des Marches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mai-19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298"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400" b="1" u="none" strike="noStrike" dirty="0">
                          <a:effectLst/>
                        </a:rPr>
                        <a:t>Concert à Maguelone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juin-19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298"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400" b="1" u="none" strike="noStrike" dirty="0">
                          <a:effectLst/>
                        </a:rPr>
                        <a:t>Mon sang pour les autres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nov-19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1418"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400" b="1" u="none" strike="noStrike" dirty="0">
                          <a:effectLst/>
                        </a:rPr>
                        <a:t>Action professionnelle  Prix de l'apprentissage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juin-19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1418"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400" b="1" u="none" strike="noStrike" dirty="0">
                          <a:effectLst/>
                        </a:rPr>
                        <a:t>Action professionnelle  Le Forum des Métiers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nov-18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1418"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400" b="1" u="none" strike="noStrike" dirty="0">
                          <a:effectLst/>
                        </a:rPr>
                        <a:t>Action professionnelle   Formation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mai-19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1418"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400" b="1" u="none" strike="noStrike" dirty="0">
                          <a:effectLst/>
                        </a:rPr>
                        <a:t>Salon du véhicule électrique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u="none" strike="noStrike" dirty="0">
                          <a:effectLst/>
                        </a:rPr>
                        <a:t>avr-19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41418"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400" b="1" u="none" strike="noStrike" dirty="0">
                          <a:effectLst/>
                        </a:rPr>
                        <a:t>Visite d'entreprises : Outremer , vignoble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41418"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Conférences</a:t>
                      </a: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4144905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280892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1009</TotalTime>
  <Words>314</Words>
  <Application>Microsoft Office PowerPoint</Application>
  <PresentationFormat>Grand écran</PresentationFormat>
  <Paragraphs>78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Brin</vt:lpstr>
      <vt:lpstr>QU’EST CE QUE LE ROTARY ?</vt:lpstr>
      <vt:lpstr>Le Rotary a été fondé en 1905 par un avocat américain Paul Harris à Chicago</vt:lpstr>
      <vt:lpstr>Le Rotary est un réseau international de professionnels qui prônent l’amitié, l’éthique et le service à autrui  Devise du Rotary « Servir d’abord »</vt:lpstr>
      <vt:lpstr>Présentation PowerPoint</vt:lpstr>
      <vt:lpstr>Présentation PowerPoint</vt:lpstr>
      <vt:lpstr>Présentation PowerPoint</vt:lpstr>
      <vt:lpstr>Présentation PowerPoint</vt:lpstr>
      <vt:lpstr>Les actions du Rotary Club Montpellier Rabelais</vt:lpstr>
      <vt:lpstr>ACTIONS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MOBILITY</dc:title>
  <dc:creator>Patou Collection</dc:creator>
  <cp:lastModifiedBy>ALAIN DOAT</cp:lastModifiedBy>
  <cp:revision>23</cp:revision>
  <dcterms:created xsi:type="dcterms:W3CDTF">2017-06-09T07:18:37Z</dcterms:created>
  <dcterms:modified xsi:type="dcterms:W3CDTF">2020-09-08T14:59:42Z</dcterms:modified>
</cp:coreProperties>
</file>