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8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61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7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89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3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2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1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3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8D02-AC65-4628-9546-71C7B40318F4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D07A-6097-4775-9E20-A7EFA3F5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6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312283"/>
            <a:ext cx="9075964" cy="68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64" y="400046"/>
            <a:ext cx="4463069" cy="6694605"/>
          </a:xfrm>
        </p:spPr>
      </p:pic>
    </p:spTree>
    <p:extLst>
      <p:ext uri="{BB962C8B-B14F-4D97-AF65-F5344CB8AC3E}">
        <p14:creationId xmlns:p14="http://schemas.microsoft.com/office/powerpoint/2010/main" val="193420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71" y="245722"/>
            <a:ext cx="4362375" cy="6543563"/>
          </a:xfrm>
        </p:spPr>
      </p:pic>
    </p:spTree>
    <p:extLst>
      <p:ext uri="{BB962C8B-B14F-4D97-AF65-F5344CB8AC3E}">
        <p14:creationId xmlns:p14="http://schemas.microsoft.com/office/powerpoint/2010/main" val="8923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57" y="123258"/>
            <a:ext cx="4427689" cy="6641534"/>
          </a:xfrm>
        </p:spPr>
      </p:pic>
    </p:spTree>
    <p:extLst>
      <p:ext uri="{BB962C8B-B14F-4D97-AF65-F5344CB8AC3E}">
        <p14:creationId xmlns:p14="http://schemas.microsoft.com/office/powerpoint/2010/main" val="31862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35503"/>
            <a:ext cx="4351035" cy="6526553"/>
          </a:xfrm>
        </p:spPr>
      </p:pic>
    </p:spTree>
    <p:extLst>
      <p:ext uri="{BB962C8B-B14F-4D97-AF65-F5344CB8AC3E}">
        <p14:creationId xmlns:p14="http://schemas.microsoft.com/office/powerpoint/2010/main" val="32725991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CRSO</dc:creator>
  <cp:lastModifiedBy>CRSO</cp:lastModifiedBy>
  <cp:revision>1</cp:revision>
  <dcterms:created xsi:type="dcterms:W3CDTF">2020-09-12T13:35:03Z</dcterms:created>
  <dcterms:modified xsi:type="dcterms:W3CDTF">2020-09-12T13:39:21Z</dcterms:modified>
</cp:coreProperties>
</file>